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56" r:id="rId2"/>
    <p:sldMasterId id="2147483792" r:id="rId3"/>
  </p:sldMasterIdLst>
  <p:notesMasterIdLst>
    <p:notesMasterId r:id="rId21"/>
  </p:notesMasterIdLst>
  <p:sldIdLst>
    <p:sldId id="292" r:id="rId4"/>
    <p:sldId id="307" r:id="rId5"/>
    <p:sldId id="277" r:id="rId6"/>
    <p:sldId id="302" r:id="rId7"/>
    <p:sldId id="304" r:id="rId8"/>
    <p:sldId id="279" r:id="rId9"/>
    <p:sldId id="287" r:id="rId10"/>
    <p:sldId id="300" r:id="rId11"/>
    <p:sldId id="283" r:id="rId12"/>
    <p:sldId id="305" r:id="rId13"/>
    <p:sldId id="306" r:id="rId14"/>
    <p:sldId id="278" r:id="rId15"/>
    <p:sldId id="289" r:id="rId16"/>
    <p:sldId id="290" r:id="rId17"/>
    <p:sldId id="291" r:id="rId18"/>
    <p:sldId id="281" r:id="rId19"/>
    <p:sldId id="282" r:id="rId20"/>
  </p:sldIdLst>
  <p:sldSz cx="9144000" cy="6858000" type="screen4x3"/>
  <p:notesSz cx="6858000" cy="9144000"/>
  <p:embeddedFontLst>
    <p:embeddedFont>
      <p:font typeface="Franklin Gothic Book" pitchFamily="34" charset="0"/>
      <p:regular r:id="rId22"/>
      <p:italic r:id="rId23"/>
    </p:embeddedFont>
    <p:embeddedFont>
      <p:font typeface="Tunga" pitchFamily="34" charset="0"/>
      <p:regular r:id="rId24"/>
      <p:bold r:id="rId25"/>
    </p:embeddedFont>
    <p:embeddedFont>
      <p:font typeface="Wingdings 2" pitchFamily="18" charset="2"/>
      <p:regular r:id="rId26"/>
    </p:embeddedFon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NikoshBAN" pitchFamily="2" charset="0"/>
      <p:regular r:id="rId31"/>
    </p:embeddedFont>
    <p:embeddedFont>
      <p:font typeface="Century Schoolbook" pitchFamily="18" charset="0"/>
      <p:regular r:id="rId32"/>
      <p:bold r:id="rId33"/>
      <p:italic r:id="rId34"/>
      <p:boldItalic r:id="rId35"/>
    </p:embeddedFont>
    <p:embeddedFont>
      <p:font typeface="Franklin Gothic Medium" pitchFamily="34" charset="0"/>
      <p:regular r:id="rId36"/>
      <p: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ECBE8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8FE5-38C3-4F21-B69A-02FDB026555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FA71-D127-48D0-AAAF-DD4582E17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FA71-D127-48D0-AAAF-DD4582E175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FA71-D127-48D0-AAAF-DD4582E175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5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4135"/>
            <a:ext cx="5867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 . 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0700"/>
            <a:ext cx="6553200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074003"/>
            <a:ext cx="16764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895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Cos</a:t>
            </a:r>
            <a:r>
              <a:rPr lang="el-GR" sz="3200" dirty="0" smtClean="0">
                <a:solidFill>
                  <a:srgbClr val="002060"/>
                </a:solidFill>
                <a:cs typeface="NikoshBAN" pitchFamily="2" charset="0"/>
              </a:rPr>
              <a:t>Θ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381000" y="481747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Tan </a:t>
            </a:r>
            <a:r>
              <a:rPr lang="el-GR" sz="3200" dirty="0" smtClean="0">
                <a:solidFill>
                  <a:srgbClr val="92D050"/>
                </a:solidFill>
                <a:cs typeface="NikoshBAN" pitchFamily="2" charset="0"/>
              </a:rPr>
              <a:t>Θ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3202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Cot</a:t>
            </a:r>
            <a:r>
              <a:rPr lang="el-GR" sz="3200" dirty="0" smtClean="0">
                <a:solidFill>
                  <a:srgbClr val="00B050"/>
                </a:solidFill>
                <a:cs typeface="NikoshBAN" pitchFamily="2" charset="0"/>
              </a:rPr>
              <a:t>Θ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996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Sec</a:t>
            </a:r>
            <a:r>
              <a:rPr lang="el-GR" sz="3200" dirty="0" smtClean="0">
                <a:solidFill>
                  <a:srgbClr val="00B0F0"/>
                </a:solidFill>
                <a:cs typeface="NikoshBAN" pitchFamily="2" charset="0"/>
              </a:rPr>
              <a:t>Θ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419601" y="4749224"/>
            <a:ext cx="2514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Cosec</a:t>
            </a:r>
            <a:r>
              <a:rPr lang="el-GR" sz="3200" dirty="0" smtClean="0">
                <a:solidFill>
                  <a:srgbClr val="0070C0"/>
                </a:solidFill>
                <a:cs typeface="NikoshBAN" pitchFamily="2" charset="0"/>
              </a:rPr>
              <a:t>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647700" y="838200"/>
            <a:ext cx="7848600" cy="4928175"/>
            <a:chOff x="609600" y="838200"/>
            <a:chExt cx="7848600" cy="4928175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39642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Sin</a:t>
              </a:r>
              <a:r>
                <a:rPr lang="el-GR" sz="3200" dirty="0" smtClean="0">
                  <a:solidFill>
                    <a:srgbClr val="FF0000"/>
                  </a:solidFill>
                  <a:cs typeface="NikoshBAN" pitchFamily="2" charset="0"/>
                </a:rPr>
                <a:t>Θ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= 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8382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0" y="15240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7000" y="43434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05600" y="1371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91400" y="5181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800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33400" y="405825"/>
            <a:ext cx="342786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106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2424"/>
            <a:ext cx="1295400" cy="117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990600"/>
          <a:ext cx="76200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3175000" imgH="2743200" progId="Equation.3">
                  <p:embed/>
                </p:oleObj>
              </mc:Choice>
              <mc:Fallback>
                <p:oleObj name="Equation" r:id="rId3" imgW="3175000" imgH="2743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200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81200" y="381000"/>
            <a:ext cx="4191000" cy="533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079" y="408704"/>
            <a:ext cx="8327921" cy="13438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057400"/>
            <a:ext cx="8001000" cy="4191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সকল শিক্ষার্থী ৫ টি গ্রুপে বসে প্রত্যেক গ্রুপ নিচের প্রশ্ন গুলোর উত্তর লিখ।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36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চিহ্ণিত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আজকের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ক্লাসের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আলোচনা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থেকে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৫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টি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সূত্র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লিখ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	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5691" y="457200"/>
            <a:ext cx="8064909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মূল্যয়ন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0662" y="1487955"/>
            <a:ext cx="8194965" cy="47382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7526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ত্রিকোণমিতিতে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99" y="2491264"/>
            <a:ext cx="525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Sin</a:t>
            </a:r>
            <a:r>
              <a:rPr lang="el-GR" sz="3200" dirty="0" smtClean="0">
                <a:solidFill>
                  <a:srgbClr val="FF0000"/>
                </a:solidFill>
                <a:cs typeface="NikoshBAN" pitchFamily="2" charset="0"/>
              </a:rPr>
              <a:t>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  ? ,    Cosec</a:t>
            </a:r>
            <a:r>
              <a:rPr lang="el-GR" sz="3200" dirty="0" smtClean="0">
                <a:solidFill>
                  <a:srgbClr val="FF0000"/>
                </a:solidFill>
                <a:cs typeface="NikoshBAN" pitchFamily="2" charset="0"/>
              </a:rPr>
              <a:t>Θ</a:t>
            </a:r>
            <a:r>
              <a:rPr lang="en-US" sz="3200" dirty="0" smtClean="0">
                <a:solidFill>
                  <a:srgbClr val="FF0000"/>
                </a:solidFill>
                <a:cs typeface="NikoshBAN" pitchFamily="2" charset="0"/>
              </a:rPr>
              <a:t>=  ?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0480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Trigonometry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382000" cy="10366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71685"/>
            <a:ext cx="8229600" cy="45243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79334"/>
              </p:ext>
            </p:extLst>
          </p:nvPr>
        </p:nvGraphicFramePr>
        <p:xfrm>
          <a:off x="806355" y="2514600"/>
          <a:ext cx="7270845" cy="102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5" imgW="2438400" imgH="393700" progId="Equation.3">
                  <p:embed/>
                </p:oleObj>
              </mc:Choice>
              <mc:Fallback>
                <p:oleObj name="Equation" r:id="rId5" imgW="2438400" imgH="3937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55" y="2514600"/>
                        <a:ext cx="7270845" cy="1025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7755" y="1676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দেখাও যে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,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95600"/>
            <a:ext cx="6629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শেখায়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17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019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5950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620000" cy="5802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চিত্রটি লক্ষ্য কর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32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s-empty-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001000" cy="5976056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>
          <a:xfrm rot="8381582">
            <a:off x="1418929" y="4026257"/>
            <a:ext cx="1286831" cy="1530394"/>
          </a:xfrm>
          <a:prstGeom prst="arc">
            <a:avLst>
              <a:gd name="adj1" fmla="val 14511903"/>
              <a:gd name="adj2" fmla="val 2085230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241910">
            <a:off x="1655692" y="4124844"/>
            <a:ext cx="1277951" cy="1623438"/>
          </a:xfrm>
          <a:prstGeom prst="arc">
            <a:avLst>
              <a:gd name="adj1" fmla="val 15407825"/>
              <a:gd name="adj2" fmla="val 45743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3000" y="83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2438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00" y="5791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295400" y="2590800"/>
            <a:ext cx="9144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657600" y="2971800"/>
            <a:ext cx="9144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4197249">
            <a:off x="2364397" y="5706569"/>
            <a:ext cx="914400" cy="304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8688121">
            <a:off x="2982326" y="4118336"/>
            <a:ext cx="914400" cy="32656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28600" y="3048000"/>
            <a:ext cx="3886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" idx="0"/>
          </p:cNvCxnSpPr>
          <p:nvPr/>
        </p:nvCxnSpPr>
        <p:spPr>
          <a:xfrm rot="16200000" flipH="1" flipV="1">
            <a:off x="1085850" y="1504950"/>
            <a:ext cx="4572000" cy="2476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xys-clar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5791200" cy="4495800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598616">
            <a:off x="3137796" y="4818285"/>
            <a:ext cx="1342188" cy="2077681"/>
          </a:xfrm>
          <a:prstGeom prst="arc">
            <a:avLst>
              <a:gd name="adj1" fmla="val 15407825"/>
              <a:gd name="adj2" fmla="val 188757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3085953">
            <a:off x="3850810" y="1259551"/>
            <a:ext cx="1342188" cy="2077681"/>
          </a:xfrm>
          <a:prstGeom prst="arc">
            <a:avLst>
              <a:gd name="adj1" fmla="val 15407825"/>
              <a:gd name="adj2" fmla="val 188757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62300" y="2933700"/>
            <a:ext cx="2895600" cy="2514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456906" y="4153694"/>
            <a:ext cx="2896394" cy="754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5638800"/>
            <a:ext cx="2590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982" y="4149804"/>
            <a:ext cx="35814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ত্রিকোণমিতি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028700"/>
            <a:ext cx="3886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752600"/>
            <a:ext cx="6096000" cy="190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 2"/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সাধারণ গণিত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নবম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pPr algn="ctr">
              <a:buFont typeface="Wingdings 2"/>
              <a:buNone/>
            </a:pP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381000"/>
            <a:ext cx="83820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শিখণ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ফল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bn-BD" sz="3600" b="1" i="0" u="none" strike="noStrike" kern="1200" cap="none" spc="0" normalizeH="0" noProof="0" dirty="0" smtClean="0">
              <a:ln>
                <a:noFill/>
              </a:ln>
              <a:solidFill>
                <a:srgbClr val="CC33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শেষে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শিক্ষার্থীরা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9100" y="1625600"/>
            <a:ext cx="8305800" cy="47145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1।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বলতে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2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সূক্ষ্ণকোনের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সূক্ষ্ণকোনের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সূত্রগুলির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3" grpId="1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1981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880175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Trigonometry  </a:t>
            </a:r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গ্রিক শব্দ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tri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590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gon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571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metron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2590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 তিন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2590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 ধার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 পরিমাপ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495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 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Trigonometry  </a:t>
            </a:r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5791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অর্থাৎ তিন ধারের ( কোণ বা বাহুর ) পরিমাপকে ত্রিকোণমিতি বলে।  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074E-6 L 0.15 0.281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4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074E-6 L -0.03334 0.281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4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2.78446E-6 L -0.23333 0.284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001231" y="780081"/>
            <a:ext cx="3466369" cy="3981510"/>
            <a:chOff x="4191000" y="1447800"/>
            <a:chExt cx="3466369" cy="3981510"/>
          </a:xfrm>
        </p:grpSpPr>
        <p:sp>
          <p:nvSpPr>
            <p:cNvPr id="15" name="Right Triangle 14"/>
            <p:cNvSpPr/>
            <p:nvPr/>
          </p:nvSpPr>
          <p:spPr>
            <a:xfrm flipH="1">
              <a:off x="4191000" y="1447800"/>
              <a:ext cx="2819400" cy="3505200"/>
            </a:xfrm>
            <a:prstGeom prst="rt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8776361">
              <a:off x="4459742" y="3128849"/>
              <a:ext cx="942014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অতিভূজ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6600" y="3222699"/>
              <a:ext cx="570769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লম্ব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10200" y="5029200"/>
              <a:ext cx="646969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ভূমি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Arc 26"/>
            <p:cNvSpPr/>
            <p:nvPr/>
          </p:nvSpPr>
          <p:spPr>
            <a:xfrm>
              <a:off x="4191000" y="4477719"/>
              <a:ext cx="685800" cy="885855"/>
            </a:xfrm>
            <a:prstGeom prst="arc">
              <a:avLst>
                <a:gd name="adj1" fmla="val 16638221"/>
                <a:gd name="adj2" fmla="val 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50326" y="4609191"/>
              <a:ext cx="374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000" dirty="0" smtClean="0">
                  <a:cs typeface="NikoshBAN" pitchFamily="2" charset="0"/>
                </a:rPr>
                <a:t>Ө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0" y="762000"/>
            <a:ext cx="38862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সূক্ষ্ণকোণী ত্রিভূজ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1596</TotalTime>
  <Words>242</Words>
  <Application>Microsoft Office PowerPoint</Application>
  <PresentationFormat>On-screen Show (4:3)</PresentationFormat>
  <Paragraphs>72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Franklin Gothic Book</vt:lpstr>
      <vt:lpstr>Tunga</vt:lpstr>
      <vt:lpstr>Wingdings 2</vt:lpstr>
      <vt:lpstr>Wingdings</vt:lpstr>
      <vt:lpstr>Vrinda</vt:lpstr>
      <vt:lpstr>Verdana</vt:lpstr>
      <vt:lpstr>NikoshBAN</vt:lpstr>
      <vt:lpstr>Century Schoolbook</vt:lpstr>
      <vt:lpstr>Franklin Gothic Medium</vt:lpstr>
      <vt:lpstr>Calibri</vt:lpstr>
      <vt:lpstr>Aspect</vt:lpstr>
      <vt:lpstr>Angles</vt:lpstr>
      <vt:lpstr>Oriel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 MASUD</dc:creator>
  <cp:lastModifiedBy>Fazla Masud</cp:lastModifiedBy>
  <cp:revision>284</cp:revision>
  <dcterms:created xsi:type="dcterms:W3CDTF">2006-08-16T00:00:00Z</dcterms:created>
  <dcterms:modified xsi:type="dcterms:W3CDTF">2016-12-24T14:43:59Z</dcterms:modified>
</cp:coreProperties>
</file>